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842" r:id="rId2"/>
    <p:sldMasterId id="2147483864" r:id="rId3"/>
  </p:sldMasterIdLst>
  <p:notesMasterIdLst>
    <p:notesMasterId r:id="rId20"/>
  </p:notesMasterIdLst>
  <p:sldIdLst>
    <p:sldId id="262" r:id="rId4"/>
    <p:sldId id="296" r:id="rId5"/>
    <p:sldId id="292" r:id="rId6"/>
    <p:sldId id="261" r:id="rId7"/>
    <p:sldId id="298" r:id="rId8"/>
    <p:sldId id="297" r:id="rId9"/>
    <p:sldId id="308" r:id="rId10"/>
    <p:sldId id="309" r:id="rId11"/>
    <p:sldId id="310" r:id="rId12"/>
    <p:sldId id="311" r:id="rId13"/>
    <p:sldId id="314" r:id="rId14"/>
    <p:sldId id="315" r:id="rId15"/>
    <p:sldId id="312" r:id="rId16"/>
    <p:sldId id="316" r:id="rId17"/>
    <p:sldId id="295" r:id="rId18"/>
    <p:sldId id="256" r:id="rId19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8928" autoAdjust="0"/>
  </p:normalViewPr>
  <p:slideViewPr>
    <p:cSldViewPr>
      <p:cViewPr varScale="1">
        <p:scale>
          <a:sx n="58" d="100"/>
          <a:sy n="58" d="100"/>
        </p:scale>
        <p:origin x="1236" y="7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4/9/2015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 smtClean="0"/>
              <a:t>介绍新需求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为什么要修改</a:t>
            </a:r>
            <a:r>
              <a:rPr lang="en-US" altLang="zh-Hans" dirty="0" smtClean="0"/>
              <a:t>Librarian</a:t>
            </a:r>
            <a:r>
              <a:rPr lang="zh-Hans" altLang="en-US" dirty="0" smtClean="0"/>
              <a:t>的测试</a:t>
            </a:r>
            <a:r>
              <a:rPr lang="en-US" altLang="zh-Hans" dirty="0" smtClean="0"/>
              <a:t>, </a:t>
            </a:r>
            <a:r>
              <a:rPr lang="zh-Hans" altLang="en-US" dirty="0" smtClean="0"/>
              <a:t>管理员的操作流程应该受到推荐系统工作方式影响吗</a:t>
            </a:r>
            <a:r>
              <a:rPr lang="en-US" altLang="zh-Han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怎么办</a:t>
            </a:r>
            <a:r>
              <a:rPr lang="en-US" altLang="zh-Han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为什么要修改</a:t>
            </a:r>
            <a:r>
              <a:rPr lang="en-US" altLang="zh-Hans" dirty="0" smtClean="0"/>
              <a:t>Librarian</a:t>
            </a:r>
            <a:r>
              <a:rPr lang="zh-Hans" altLang="en-US" dirty="0" smtClean="0"/>
              <a:t>的测试</a:t>
            </a:r>
            <a:r>
              <a:rPr lang="en-US" altLang="zh-Hans" dirty="0" smtClean="0"/>
              <a:t>, </a:t>
            </a:r>
            <a:r>
              <a:rPr lang="zh-Hans" altLang="en-US" dirty="0" smtClean="0"/>
              <a:t>管理员的操作流程应该受到推荐系统工作方式影响吗</a:t>
            </a:r>
            <a:r>
              <a:rPr lang="en-US" altLang="zh-Han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怎么办</a:t>
            </a:r>
            <a:r>
              <a:rPr lang="en-US" altLang="zh-Han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5024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D80C-99F1-0E47-BA51-BB25AE8C7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35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E053-A9C9-5E43-89F1-83E618EAF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39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4DCD-506D-1D43-A52D-140307FFE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5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6BA1-A7B4-7B4F-846F-93E3CD698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3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77875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Han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4D283-0FF3-A748-9CA6-F44D05BA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0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Han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2B78-E99E-DC49-B248-2CE847588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defRPr sz="1800"/>
            </a:lvl3pPr>
            <a:lvl4pPr marL="635000" indent="-292100"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1149-C6B6-DA41-AB69-4C8E97C9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32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542C-AEB8-BA46-B512-07A2C30EF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59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65D2-9F26-544F-B0BB-22EBCFEF5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Hans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Hans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Hans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Hans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22DD661-AB68-054B-90D3-A6202D4B4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64" r:id="rId7"/>
    <p:sldLayoutId id="2147484165" r:id="rId8"/>
    <p:sldLayoutId id="2147484179" r:id="rId9"/>
    <p:sldLayoutId id="2147484166" r:id="rId10"/>
    <p:sldLayoutId id="2147484180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xingyukun/archive/2007/10/20/931331.html" TargetMode="External"/><Relationship Id="rId2" Type="http://schemas.openxmlformats.org/officeDocument/2006/relationships/hyperlink" Target="http://www.martinfowler.com/articles/injection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9600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 &amp; Decoupling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295168" y="2673404"/>
            <a:ext cx="4427174" cy="75713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 Unit Testing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9113"/>
            <a:ext cx="5405265" cy="2886439"/>
          </a:xfrm>
          <a:prstGeom prst="rect">
            <a:avLst/>
          </a:prstGeom>
        </p:spPr>
      </p:pic>
      <p:pic>
        <p:nvPicPr>
          <p:cNvPr id="2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78" y="2644552"/>
            <a:ext cx="6648425" cy="476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Interface</a:t>
            </a:r>
            <a:endParaRPr lang="zh-Hans" altLang="en-US" spc="-2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83973" y="2541069"/>
            <a:ext cx="3329801" cy="911263"/>
            <a:chOff x="1483973" y="4465001"/>
            <a:chExt cx="3329801" cy="911263"/>
          </a:xfrm>
        </p:grpSpPr>
        <p:sp>
          <p:nvSpPr>
            <p:cNvPr id="19" name="Rectangle 18"/>
            <p:cNvSpPr/>
            <p:nvPr/>
          </p:nvSpPr>
          <p:spPr>
            <a:xfrm>
              <a:off x="2317578" y="4465001"/>
              <a:ext cx="2496196" cy="5355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Non-</a:t>
              </a:r>
              <a:r>
                <a:rPr lang="en-US" sz="3200" dirty="0" err="1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Virutal</a:t>
              </a:r>
              <a:endParaRPr lang="en-US" sz="4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483973" y="5376264"/>
              <a:ext cx="2644621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8393678" y="5270090"/>
            <a:ext cx="3698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Virutal</a:t>
            </a:r>
            <a:r>
              <a:rPr lang="en-US" sz="4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en-US" sz="40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222480" y="6206194"/>
            <a:ext cx="3960440" cy="0"/>
          </a:xfrm>
          <a:prstGeom prst="line">
            <a:avLst/>
          </a:prstGeom>
          <a:ln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2" y="5180733"/>
            <a:ext cx="5182659" cy="3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 Interface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599636"/>
            <a:ext cx="6014720" cy="430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68" y="1497225"/>
            <a:ext cx="4930987" cy="4226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34" y="6030280"/>
            <a:ext cx="7721600" cy="37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23" y="2518465"/>
            <a:ext cx="4930987" cy="4226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 Wrapper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65109" y="1563588"/>
            <a:ext cx="6566785" cy="6897610"/>
            <a:chOff x="4545779" y="1099398"/>
            <a:chExt cx="4617271" cy="48498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2405"/>
              <a:ext cx="4591050" cy="1666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5779" y="1099398"/>
              <a:ext cx="4610100" cy="288607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84" y="5661292"/>
            <a:ext cx="5418667" cy="2167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1" y="2094166"/>
            <a:ext cx="4343964" cy="30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4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Wrap Static Function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61" y="2212504"/>
            <a:ext cx="6190827" cy="2302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" y="5082949"/>
            <a:ext cx="5946987" cy="214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27" y="1469951"/>
            <a:ext cx="5553673" cy="158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87" y="3224152"/>
            <a:ext cx="5420124" cy="2808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27" y="6188922"/>
            <a:ext cx="4664664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SearchEngine 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通过构造函数注入到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中</a:t>
            </a:r>
            <a:endParaRPr 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Mock </a:t>
            </a:r>
            <a:r>
              <a:rPr lang="en-US" altLang="zh-Han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SearchEngine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::Search,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测试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使用真实的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SearchEngine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和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编写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的集成测试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Inversion of Control Containers and the Dependency Injection pattern</a:t>
            </a: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http://www.martinfowler.com/articles/injection.html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深度理解依赖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endParaRPr lang="en-US" altLang="zh-Han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http://www.cnblogs.com/xingyukun/archive/2007/10/20/931331.html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buNone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252992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For questions or suggestions:</a:t>
            </a:r>
          </a:p>
          <a:p>
            <a:pPr>
              <a:spcBef>
                <a:spcPct val="0"/>
              </a:spcBef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Wu Kun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kunwu@thoughtworks.com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为了更好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的服务读者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引进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了图书查询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(SearchEngine)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和推荐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RecommendEngine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管理员会使用查询和推荐系统根据读者提供的关键字推荐一本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查询系统会查询并返回所有包含指定关键字的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推荐系统会选择并返回查询结果中最流行的一本书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从原始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上更新代码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remote add source https://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github.com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coney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/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cpp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-unit-</a:t>
            </a:r>
            <a:r>
              <a:rPr lang="en-U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testing.git</a:t>
            </a:r>
            <a:r>
              <a:rPr lang="en-US" altLang="zh-Han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</a:t>
            </a:r>
            <a:endParaRPr lang="en-US" altLang="zh-Hans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altLang="zh-Han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pull source master</a:t>
            </a: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阅读代码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了解查询系统和推荐系统原理及管理员对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查询推荐系统的使用方式</a:t>
            </a: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修改推荐系统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(RecommendEngine)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选择最便宜的书进行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(TDD)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Testable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Han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61840" y="2274546"/>
            <a:ext cx="4375430" cy="5928407"/>
            <a:chOff x="381000" y="1765933"/>
            <a:chExt cx="4375430" cy="59284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65933"/>
              <a:ext cx="4375430" cy="16546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63" y="4444752"/>
              <a:ext cx="4170731" cy="32495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96" y="2762631"/>
            <a:ext cx="4348099" cy="495223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49262" y="6677000"/>
            <a:ext cx="4644769" cy="1135799"/>
            <a:chOff x="2149262" y="6677000"/>
            <a:chExt cx="4644769" cy="1135799"/>
          </a:xfrm>
        </p:grpSpPr>
        <p:sp>
          <p:nvSpPr>
            <p:cNvPr id="19" name="Rectangle 18"/>
            <p:cNvSpPr/>
            <p:nvPr/>
          </p:nvSpPr>
          <p:spPr>
            <a:xfrm>
              <a:off x="3219013" y="6677000"/>
              <a:ext cx="3575018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Dependency</a:t>
              </a: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2149262" y="7812799"/>
              <a:ext cx="255293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168" name="Group 7167"/>
          <p:cNvGrpSpPr/>
          <p:nvPr/>
        </p:nvGrpSpPr>
        <p:grpSpPr>
          <a:xfrm>
            <a:off x="8871972" y="2834716"/>
            <a:ext cx="3355301" cy="1570686"/>
            <a:chOff x="8871972" y="2834716"/>
            <a:chExt cx="3355301" cy="1570686"/>
          </a:xfrm>
        </p:grpSpPr>
        <p:sp>
          <p:nvSpPr>
            <p:cNvPr id="21" name="Rectangle 20"/>
            <p:cNvSpPr/>
            <p:nvPr/>
          </p:nvSpPr>
          <p:spPr>
            <a:xfrm>
              <a:off x="9707031" y="2834716"/>
              <a:ext cx="2520242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Injection</a:t>
              </a: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8871972" y="4405402"/>
              <a:ext cx="259228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decreases coupling between a class and its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dependency.</a:t>
            </a:r>
            <a:endParaRPr lang="en-US" altLang="zh-Han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a client to remove all knowledge of a concrete implementation that it needs to use. </a:t>
            </a:r>
            <a:endParaRPr lang="en-US" altLang="zh-Han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concurrent or independent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development.</a:t>
            </a: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can be used to externalize a system's configuration details into configuration files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Easier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 unit test in isolation using stubs or mock objects that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the dependent objects.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RecommendEngine通过构造函数注入到Librarian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中</a:t>
            </a:r>
            <a:endParaRPr 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</a:t>
            </a:r>
            <a:r>
              <a:rPr lang="en-US" altLang="zh-Han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RecommendEngineMock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的测试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修改推荐算法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选择书名最长的书籍进行推荐</a:t>
            </a: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思考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: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能否对查询引擎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(SearchEngine)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进行依赖注入</a:t>
            </a: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Decoupling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 Oriented 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 Object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/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A mock object implements the same </a:t>
            </a:r>
            <a:r>
              <a:rPr lang="en-US" altLang="zh-Han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interface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as a real object (so it can be used as one), but lets you specify at run time how it will be used and what it should do</a:t>
            </a:r>
          </a:p>
          <a:p>
            <a:pPr marL="0"/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9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5856" y="3436640"/>
            <a:ext cx="9505056" cy="583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18" y="7567761"/>
            <a:ext cx="7239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68" y="7641679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-ppt-templat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tw-ppt-template</Template>
  <TotalTime>634</TotalTime>
  <Pages>0</Pages>
  <Words>430</Words>
  <Characters>0</Characters>
  <Application>Microsoft Office PowerPoint</Application>
  <PresentationFormat>自定义</PresentationFormat>
  <Lines>0</Lines>
  <Paragraphs>89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Lucida Grande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ヒラギノ角ゴ ProN W3</vt:lpstr>
      <vt:lpstr>ヒラギノ角ゴ ProN W6</vt:lpstr>
      <vt:lpstr>微软雅黑</vt:lpstr>
      <vt:lpstr>微软雅黑</vt:lpstr>
      <vt:lpstr>Arial</vt:lpstr>
      <vt:lpstr>Calibri</vt:lpstr>
      <vt:lpstr>Wingdings</vt:lpstr>
      <vt:lpstr>tw-ppt-template</vt:lpstr>
      <vt:lpstr>2_TW - Black</vt:lpstr>
      <vt:lpstr>4_TW - Black</vt:lpstr>
      <vt:lpstr>DI &amp; Decoupling</vt:lpstr>
      <vt:lpstr>EXERCISE</vt:lpstr>
      <vt:lpstr>EXERCISE</vt:lpstr>
      <vt:lpstr>Dependency Injection</vt:lpstr>
      <vt:lpstr>Dependency Injection</vt:lpstr>
      <vt:lpstr>Advantages</vt:lpstr>
      <vt:lpstr>EXERCISE</vt:lpstr>
      <vt:lpstr>Decoupling</vt:lpstr>
      <vt:lpstr>MOCK Object</vt:lpstr>
      <vt:lpstr>Extract Interface</vt:lpstr>
      <vt:lpstr>MOCK Interface</vt:lpstr>
      <vt:lpstr>Interface Wrapper</vt:lpstr>
      <vt:lpstr>Wrap Static Function</vt:lpstr>
      <vt:lpstr>EXERCISE</vt:lpstr>
      <vt:lpstr>Reference</vt:lpstr>
      <vt:lpstr>THANK YOU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Administrator</dc:creator>
  <cp:lastModifiedBy>Coney Wu</cp:lastModifiedBy>
  <cp:revision>127</cp:revision>
  <dcterms:created xsi:type="dcterms:W3CDTF">2015-01-20T01:00:40Z</dcterms:created>
  <dcterms:modified xsi:type="dcterms:W3CDTF">2015-04-09T11:59:10Z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1421729364</vt:lpwstr>
  </property>
</Properties>
</file>